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1" r:id="rId6"/>
    <p:sldId id="262" r:id="rId7"/>
    <p:sldId id="266" r:id="rId8"/>
    <p:sldId id="267" r:id="rId9"/>
    <p:sldId id="260" r:id="rId10"/>
    <p:sldId id="265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0652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2116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044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736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7443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6854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800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493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8383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644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668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CB342-02C0-4E26-AFCF-395C8191230B}" type="datetimeFigureOut">
              <a:rPr lang="en-IN" smtClean="0"/>
              <a:t>07-07-2023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8DED5-8041-4374-95EC-00A8D7A23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168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pPr marL="457200" lvl="1" indent="0">
              <a:buNone/>
            </a:pPr>
            <a:endParaRPr lang="en-US" sz="3200" dirty="0" smtClean="0"/>
          </a:p>
          <a:p>
            <a:pPr marL="457200" lvl="1" indent="0">
              <a:buNone/>
            </a:pPr>
            <a:endParaRPr lang="en-US" sz="3200" dirty="0"/>
          </a:p>
          <a:p>
            <a:pPr marL="457200" lvl="1" indent="0">
              <a:buNone/>
            </a:pPr>
            <a:endParaRPr lang="en-US" sz="3200" dirty="0" smtClean="0"/>
          </a:p>
          <a:p>
            <a:pPr marL="457200" lvl="1" indent="0">
              <a:buNone/>
            </a:pPr>
            <a:endParaRPr lang="en-US" sz="3200" dirty="0"/>
          </a:p>
          <a:p>
            <a:pPr marL="457200" lvl="1" indent="0">
              <a:buNone/>
            </a:pPr>
            <a:endParaRPr lang="en-US" sz="3200" dirty="0" smtClean="0"/>
          </a:p>
          <a:p>
            <a:pPr marL="457200" lvl="1" indent="0">
              <a:buNone/>
            </a:pPr>
            <a:r>
              <a:rPr lang="en-US" sz="3200" dirty="0" smtClean="0"/>
              <a:t>Name: 		</a:t>
            </a:r>
            <a:r>
              <a:rPr lang="en-US" sz="3600" b="1" dirty="0" smtClean="0"/>
              <a:t>Dr. N.M. Suresh </a:t>
            </a:r>
            <a:r>
              <a:rPr lang="en-US" sz="2800" b="1" dirty="0" smtClean="0"/>
              <a:t>MBBS MS</a:t>
            </a:r>
          </a:p>
          <a:p>
            <a:pPr marL="457200" lvl="1" indent="0">
              <a:buNone/>
            </a:pPr>
            <a:r>
              <a:rPr lang="en-US" sz="3200" dirty="0" smtClean="0"/>
              <a:t>Education:	M.B.B.S at Dr. B.R. </a:t>
            </a:r>
            <a:r>
              <a:rPr lang="en-US" sz="3200" dirty="0" err="1" smtClean="0"/>
              <a:t>Ambedkar</a:t>
            </a:r>
            <a:r>
              <a:rPr lang="en-US" sz="3200" dirty="0" smtClean="0"/>
              <a:t> Medical College 1987</a:t>
            </a:r>
          </a:p>
          <a:p>
            <a:pPr marL="2286000" lvl="5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M.S (Anatomy) Bangalore Medical College 1998</a:t>
            </a:r>
            <a:endParaRPr lang="en-IN" sz="3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3"/>
          <a:stretch/>
        </p:blipFill>
        <p:spPr>
          <a:xfrm rot="16200000">
            <a:off x="9247911" y="76198"/>
            <a:ext cx="3020289" cy="2867888"/>
          </a:xfrm>
        </p:spPr>
      </p:pic>
    </p:spTree>
    <p:extLst>
      <p:ext uri="{BB962C8B-B14F-4D97-AF65-F5344CB8AC3E}">
        <p14:creationId xmlns:p14="http://schemas.microsoft.com/office/powerpoint/2010/main" val="355505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469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Books Published</a:t>
            </a:r>
            <a:endParaRPr lang="en-IN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565" y="969818"/>
            <a:ext cx="4114800" cy="555567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145" y="969818"/>
            <a:ext cx="4142510" cy="5555673"/>
          </a:xfrm>
        </p:spPr>
      </p:pic>
    </p:spTree>
    <p:extLst>
      <p:ext uri="{BB962C8B-B14F-4D97-AF65-F5344CB8AC3E}">
        <p14:creationId xmlns:p14="http://schemas.microsoft.com/office/powerpoint/2010/main" val="323226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sz="4400" b="1" dirty="0" smtClean="0"/>
              <a:t>Annual awards Instituted by Dr. N.M. Suresh</a:t>
            </a:r>
          </a:p>
          <a:p>
            <a:pPr marL="457200" lvl="1" indent="0">
              <a:buNone/>
            </a:pPr>
            <a:endParaRPr lang="en-IN" dirty="0" smtClean="0"/>
          </a:p>
          <a:p>
            <a:pPr lvl="2"/>
            <a:r>
              <a:rPr lang="en-IN" sz="3600" b="1" dirty="0" smtClean="0"/>
              <a:t> </a:t>
            </a:r>
            <a:r>
              <a:rPr lang="en-IN" sz="3600" b="1" dirty="0"/>
              <a:t>“</a:t>
            </a:r>
            <a:r>
              <a:rPr lang="en-IN" sz="3600" b="1" dirty="0" err="1"/>
              <a:t>Sushuratha</a:t>
            </a:r>
            <a:r>
              <a:rPr lang="en-IN" sz="3600" b="1" dirty="0"/>
              <a:t> Gold Medal Award” </a:t>
            </a:r>
            <a:r>
              <a:rPr lang="en-IN" sz="3600" dirty="0"/>
              <a:t>for Excellence in the field of Anatomy </a:t>
            </a:r>
            <a:r>
              <a:rPr lang="en-IN" sz="3600" dirty="0" smtClean="0"/>
              <a:t>awarded </a:t>
            </a:r>
            <a:r>
              <a:rPr lang="en-IN" sz="3600" b="1" dirty="0" smtClean="0"/>
              <a:t>Posthumously</a:t>
            </a:r>
            <a:r>
              <a:rPr lang="en-IN" sz="3600" dirty="0" smtClean="0"/>
              <a:t>.</a:t>
            </a:r>
          </a:p>
          <a:p>
            <a:pPr lvl="2"/>
            <a:r>
              <a:rPr lang="en-IN" sz="3600" dirty="0"/>
              <a:t> </a:t>
            </a:r>
            <a:r>
              <a:rPr lang="en-IN" sz="3600" b="1" dirty="0"/>
              <a:t>“</a:t>
            </a:r>
            <a:r>
              <a:rPr lang="en-IN" sz="3600" b="1" dirty="0" err="1"/>
              <a:t>Sushuratha</a:t>
            </a:r>
            <a:r>
              <a:rPr lang="en-IN" sz="3600" b="1" dirty="0"/>
              <a:t> Gold Medal Award” </a:t>
            </a:r>
            <a:r>
              <a:rPr lang="en-IN" sz="3600" dirty="0"/>
              <a:t>for Excellence in the field of </a:t>
            </a:r>
            <a:r>
              <a:rPr lang="en-IN" sz="3600" dirty="0" smtClean="0"/>
              <a:t>Anatomy awarded during </a:t>
            </a:r>
            <a:r>
              <a:rPr lang="en-IN" sz="3600" b="1" dirty="0" smtClean="0"/>
              <a:t>Lifetime</a:t>
            </a:r>
            <a:r>
              <a:rPr lang="en-IN" sz="3600" dirty="0" smtClean="0"/>
              <a:t>. </a:t>
            </a:r>
            <a:endParaRPr lang="en-IN" sz="3600" dirty="0"/>
          </a:p>
          <a:p>
            <a:pPr lvl="2"/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251124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sz="4400" b="1" dirty="0" smtClean="0"/>
              <a:t>Teaching Experience in Anatomy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Joined as Lecturer in Anatomy at Bangalore Institute 	of Dental Science, Bangalore in 1991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Has worked in SDUMC- Kolar, SSMC- </a:t>
            </a:r>
            <a:r>
              <a:rPr lang="en-US" sz="4000" dirty="0" err="1" smtClean="0"/>
              <a:t>Tumkur</a:t>
            </a:r>
            <a:r>
              <a:rPr lang="en-US" sz="4000" dirty="0" smtClean="0"/>
              <a:t> &amp; 	SIMS- KGF </a:t>
            </a:r>
            <a:r>
              <a:rPr lang="en-US" sz="4000" dirty="0"/>
              <a:t>and TOMCH &amp; </a:t>
            </a:r>
            <a:r>
              <a:rPr lang="en-US" sz="4000" dirty="0" smtClean="0"/>
              <a:t>RC.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Working as Professor &amp; HOD of Anatomy </a:t>
            </a:r>
          </a:p>
          <a:p>
            <a:pPr marL="457200" lvl="1" indent="0">
              <a:buNone/>
            </a:pPr>
            <a:r>
              <a:rPr lang="en-US" sz="4000" dirty="0"/>
              <a:t>	</a:t>
            </a:r>
            <a:r>
              <a:rPr lang="en-US" sz="4000" dirty="0" smtClean="0"/>
              <a:t>at Sri </a:t>
            </a:r>
            <a:r>
              <a:rPr lang="en-US" sz="4000" dirty="0" err="1" smtClean="0"/>
              <a:t>Chamundeshwari</a:t>
            </a:r>
            <a:r>
              <a:rPr lang="en-US" sz="4000" dirty="0" smtClean="0"/>
              <a:t> Medical College, </a:t>
            </a:r>
            <a:r>
              <a:rPr lang="en-US" sz="4000" dirty="0" err="1" smtClean="0"/>
              <a:t>Channapatna</a:t>
            </a:r>
            <a:r>
              <a:rPr lang="en-US" sz="4000" dirty="0" smtClean="0"/>
              <a:t> since 1</a:t>
            </a:r>
            <a:r>
              <a:rPr lang="en-US" sz="4000" baseline="30000" dirty="0" smtClean="0"/>
              <a:t>st</a:t>
            </a:r>
            <a:r>
              <a:rPr lang="en-US" sz="4000" dirty="0" smtClean="0"/>
              <a:t> January 2023.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Teaching experience of 32 years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111206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sz="4400" b="1" dirty="0" smtClean="0"/>
              <a:t>Academic Activities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Published 25 articles in </a:t>
            </a:r>
            <a:r>
              <a:rPr lang="en-US" sz="4000" dirty="0"/>
              <a:t>International, </a:t>
            </a:r>
            <a:r>
              <a:rPr lang="en-US" sz="4000" dirty="0" smtClean="0"/>
              <a:t>National &amp; 	State Journals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Presented 20 research papers in International, 	National &amp; State Conferences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Has been Resource person in “Medical 	Education 	Technologies” &amp; “ECLS”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Has organized 7 State CME’s.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Has organized 2 “Anatomy Day” celebration</a:t>
            </a:r>
          </a:p>
          <a:p>
            <a:pPr marL="457200" lvl="1" indent="0">
              <a:buNone/>
            </a:pPr>
            <a:r>
              <a:rPr lang="en-US" sz="4400" dirty="0" smtClean="0"/>
              <a:t> 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306623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sz="4400" b="1" dirty="0" smtClean="0"/>
              <a:t>Life Member of following Organizations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Indian Medical Association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Indian Association of General Practitioners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Bangalore Medical College Alumni Association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Karnataka Chapter of Anatomists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Society of Clinical Anatomists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 smtClean="0"/>
              <a:t>Indian Epilepsy Association</a:t>
            </a:r>
          </a:p>
          <a:p>
            <a:pPr marL="457200" lvl="1" indent="0">
              <a:buNone/>
            </a:pPr>
            <a:r>
              <a:rPr lang="en-US" sz="4400" dirty="0" smtClean="0"/>
              <a:t> 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286010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0" lvl="0" indent="0">
              <a:buNone/>
            </a:pPr>
            <a:r>
              <a:rPr lang="en-US" dirty="0" smtClean="0"/>
              <a:t>	</a:t>
            </a:r>
            <a:r>
              <a:rPr lang="en-IN" sz="4400" b="1" dirty="0" smtClean="0"/>
              <a:t>Posts </a:t>
            </a:r>
            <a:r>
              <a:rPr lang="en-IN" sz="4400" b="1" dirty="0"/>
              <a:t>held by </a:t>
            </a:r>
            <a:r>
              <a:rPr lang="en-IN" sz="4400" b="1" dirty="0" err="1"/>
              <a:t>Dr.</a:t>
            </a:r>
            <a:r>
              <a:rPr lang="en-IN" sz="4400" b="1" dirty="0"/>
              <a:t> N.M. </a:t>
            </a:r>
            <a:r>
              <a:rPr lang="en-IN" sz="4400" b="1" dirty="0" smtClean="0"/>
              <a:t>Suresh</a:t>
            </a:r>
            <a:endParaRPr lang="en-IN" sz="4400" dirty="0"/>
          </a:p>
          <a:p>
            <a:pPr lvl="2"/>
            <a:r>
              <a:rPr lang="en-IN" sz="3600" b="1" dirty="0"/>
              <a:t>General Secretary </a:t>
            </a:r>
            <a:r>
              <a:rPr lang="en-IN" sz="3600" dirty="0"/>
              <a:t>of “Karnataka Chapter of Anatomists” since 2006 to 2015.</a:t>
            </a:r>
          </a:p>
          <a:p>
            <a:pPr lvl="2"/>
            <a:r>
              <a:rPr lang="en-IN" sz="3600" b="1" dirty="0"/>
              <a:t>Treasurer</a:t>
            </a:r>
            <a:r>
              <a:rPr lang="en-IN" sz="3600" dirty="0"/>
              <a:t> of “Karnataka Chapter of Anatomist” from 2016 to 2019.</a:t>
            </a:r>
          </a:p>
          <a:p>
            <a:pPr lvl="2"/>
            <a:r>
              <a:rPr lang="en-IN" sz="3600" b="1" dirty="0"/>
              <a:t>General Secretary </a:t>
            </a:r>
            <a:r>
              <a:rPr lang="en-IN" sz="3600" dirty="0"/>
              <a:t>of “Karnataka Chapter of Anatomists” since 2019 </a:t>
            </a:r>
            <a:r>
              <a:rPr lang="en-IN" sz="3600" b="1" dirty="0"/>
              <a:t>till date</a:t>
            </a:r>
            <a:r>
              <a:rPr lang="en-IN" sz="3600" dirty="0"/>
              <a:t>.</a:t>
            </a:r>
          </a:p>
          <a:p>
            <a:pPr lvl="2"/>
            <a:r>
              <a:rPr lang="en-IN" sz="3600" b="1" dirty="0"/>
              <a:t>General Secretary </a:t>
            </a:r>
            <a:r>
              <a:rPr lang="en-IN" sz="3600" dirty="0"/>
              <a:t>of “Bangalore Medical College Alumni Association” since </a:t>
            </a:r>
            <a:r>
              <a:rPr lang="en-IN" sz="3600" dirty="0" smtClean="0"/>
              <a:t>2016 </a:t>
            </a:r>
            <a:r>
              <a:rPr lang="en-IN" sz="3600" b="1" dirty="0" smtClean="0"/>
              <a:t>till date</a:t>
            </a:r>
            <a:r>
              <a:rPr lang="en-IN" sz="3600" dirty="0" smtClean="0"/>
              <a:t>.</a:t>
            </a:r>
            <a:endParaRPr lang="en-IN" sz="3600" dirty="0"/>
          </a:p>
          <a:p>
            <a:pPr marL="0" indent="0">
              <a:buNone/>
            </a:pPr>
            <a:r>
              <a:rPr lang="en-IN" dirty="0"/>
              <a:t> 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77750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617" y="0"/>
            <a:ext cx="11263747" cy="68580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4400" b="1" dirty="0" smtClean="0"/>
              <a:t>Awards</a:t>
            </a:r>
            <a:r>
              <a:rPr lang="en-US" sz="3600" b="1" dirty="0" smtClean="0"/>
              <a:t> </a:t>
            </a:r>
            <a:endParaRPr lang="en-IN" sz="3600" dirty="0"/>
          </a:p>
          <a:p>
            <a:pPr lvl="0"/>
            <a:r>
              <a:rPr lang="en-US" b="1" dirty="0"/>
              <a:t>“Best Secretory Award” </a:t>
            </a:r>
            <a:r>
              <a:rPr lang="en-US" dirty="0"/>
              <a:t>at</a:t>
            </a:r>
            <a:r>
              <a:rPr lang="en-US" b="1" dirty="0"/>
              <a:t> World Congress of Anatomists &amp; 19</a:t>
            </a:r>
            <a:r>
              <a:rPr lang="en-US" b="1" baseline="30000" dirty="0"/>
              <a:t>th</a:t>
            </a:r>
            <a:r>
              <a:rPr lang="en-US" b="1" dirty="0"/>
              <a:t> Karnataka Chapter of Anatomists conference 2017 </a:t>
            </a:r>
            <a:r>
              <a:rPr lang="en-US" dirty="0"/>
              <a:t>held at </a:t>
            </a:r>
            <a:r>
              <a:rPr lang="en-US" dirty="0" err="1"/>
              <a:t>Gadag</a:t>
            </a:r>
            <a:r>
              <a:rPr lang="en-US" dirty="0"/>
              <a:t> Institute of Medical Sciences, </a:t>
            </a:r>
            <a:r>
              <a:rPr lang="en-US" dirty="0" err="1"/>
              <a:t>Gadag</a:t>
            </a:r>
            <a:r>
              <a:rPr lang="en-US" dirty="0"/>
              <a:t>. Karnataka. India.</a:t>
            </a:r>
            <a:endParaRPr lang="en-IN" sz="2400" dirty="0"/>
          </a:p>
          <a:p>
            <a:pPr lvl="0"/>
            <a:r>
              <a:rPr lang="en-US" b="1" dirty="0"/>
              <a:t>“</a:t>
            </a:r>
            <a:r>
              <a:rPr lang="en-US" b="1" dirty="0" err="1"/>
              <a:t>Arjuna</a:t>
            </a:r>
            <a:r>
              <a:rPr lang="en-US" b="1" dirty="0"/>
              <a:t> Award” for excellence services rendered towards establishment of Karnataka Chapter of Anatomists </a:t>
            </a:r>
            <a:r>
              <a:rPr lang="en-US" dirty="0"/>
              <a:t>at 20</a:t>
            </a:r>
            <a:r>
              <a:rPr lang="en-US" baseline="30000" dirty="0"/>
              <a:t>th</a:t>
            </a:r>
            <a:r>
              <a:rPr lang="en-US" b="1" dirty="0"/>
              <a:t> </a:t>
            </a:r>
            <a:r>
              <a:rPr lang="en-US" dirty="0"/>
              <a:t>State level conference of Karnataka Chapter of Anatomists held on 29</a:t>
            </a:r>
            <a:r>
              <a:rPr lang="en-US" baseline="30000" dirty="0"/>
              <a:t>th</a:t>
            </a:r>
            <a:r>
              <a:rPr lang="en-US" dirty="0"/>
              <a:t> &amp; 30</a:t>
            </a:r>
            <a:r>
              <a:rPr lang="en-US" baseline="30000" dirty="0"/>
              <a:t>th</a:t>
            </a:r>
            <a:r>
              <a:rPr lang="en-US" dirty="0"/>
              <a:t> of September 2018 at </a:t>
            </a:r>
            <a:r>
              <a:rPr lang="en-US" dirty="0" err="1"/>
              <a:t>Adichunchangiri</a:t>
            </a:r>
            <a:r>
              <a:rPr lang="en-US" dirty="0"/>
              <a:t> Institute of Medical Sciences, Nagamangala.</a:t>
            </a:r>
            <a:endParaRPr lang="en-IN" sz="2400" dirty="0"/>
          </a:p>
          <a:p>
            <a:pPr lvl="0"/>
            <a:r>
              <a:rPr lang="en-US" dirty="0"/>
              <a:t>Recipient of</a:t>
            </a:r>
            <a:r>
              <a:rPr lang="en-US" b="1" dirty="0"/>
              <a:t> “Diamond Ring” </a:t>
            </a:r>
            <a:r>
              <a:rPr lang="en-US" dirty="0"/>
              <a:t>from Dr. Mrs. S. </a:t>
            </a:r>
            <a:r>
              <a:rPr lang="en-US" dirty="0" err="1"/>
              <a:t>Kantha</a:t>
            </a:r>
            <a:r>
              <a:rPr lang="en-US" dirty="0"/>
              <a:t> at 21</a:t>
            </a:r>
            <a:r>
              <a:rPr lang="en-US" baseline="30000" dirty="0"/>
              <a:t>st</a:t>
            </a:r>
            <a:r>
              <a:rPr lang="en-US" dirty="0"/>
              <a:t> State Conference of Karnataka chapter of Anatomists held on 12</a:t>
            </a:r>
            <a:r>
              <a:rPr lang="en-US" baseline="30000" dirty="0"/>
              <a:t>th</a:t>
            </a:r>
            <a:r>
              <a:rPr lang="en-US" dirty="0"/>
              <a:t> September 2019 at Bangalore Medical College &amp; research Center.</a:t>
            </a:r>
            <a:endParaRPr lang="en-IN" sz="2400" dirty="0"/>
          </a:p>
          <a:p>
            <a:pPr lvl="0"/>
            <a:r>
              <a:rPr lang="en-US" dirty="0"/>
              <a:t>Prestigious</a:t>
            </a:r>
            <a:r>
              <a:rPr lang="en-US" b="1" dirty="0"/>
              <a:t> “Dr. Henry Grey Award” </a:t>
            </a:r>
            <a:r>
              <a:rPr lang="en-US" dirty="0"/>
              <a:t>in recognition of his exemplary Lifetime service in education &amp; research on World Anatomy Day 15</a:t>
            </a:r>
            <a:r>
              <a:rPr lang="en-US" baseline="30000" dirty="0"/>
              <a:t>th</a:t>
            </a:r>
            <a:r>
              <a:rPr lang="en-US" dirty="0"/>
              <a:t> October 2022. </a:t>
            </a:r>
            <a:endParaRPr lang="en-IN" sz="2400" dirty="0"/>
          </a:p>
          <a:p>
            <a:pPr lvl="0"/>
            <a:r>
              <a:rPr lang="en-US" dirty="0"/>
              <a:t>Prestigious </a:t>
            </a:r>
            <a:r>
              <a:rPr lang="en-US" b="1" dirty="0"/>
              <a:t>“Vaidya </a:t>
            </a:r>
            <a:r>
              <a:rPr lang="en-US" b="1" dirty="0" err="1"/>
              <a:t>Ratna</a:t>
            </a:r>
            <a:r>
              <a:rPr lang="en-US" b="1" dirty="0"/>
              <a:t> Award”</a:t>
            </a:r>
            <a:r>
              <a:rPr lang="en-US" dirty="0"/>
              <a:t> </a:t>
            </a:r>
            <a:r>
              <a:rPr lang="en-US" dirty="0" smtClean="0"/>
              <a:t>in </a:t>
            </a:r>
            <a:r>
              <a:rPr lang="en-US" dirty="0"/>
              <a:t>recognition as a distinguished Anatomist &amp; passionate Teacher, a great administrator with commitment and patience and an inspiring leader with a </a:t>
            </a:r>
            <a:r>
              <a:rPr lang="en-US" dirty="0" smtClean="0"/>
              <a:t>vision </a:t>
            </a:r>
            <a:r>
              <a:rPr lang="en-US" dirty="0"/>
              <a:t>at </a:t>
            </a:r>
            <a:r>
              <a:rPr lang="en-US" b="1" dirty="0"/>
              <a:t>World Global Congress of Anatomists </a:t>
            </a:r>
            <a:r>
              <a:rPr lang="en-US" dirty="0"/>
              <a:t>at </a:t>
            </a:r>
            <a:r>
              <a:rPr lang="en-US" dirty="0" err="1"/>
              <a:t>Gadag</a:t>
            </a:r>
            <a:r>
              <a:rPr lang="en-US" dirty="0"/>
              <a:t> on 9</a:t>
            </a:r>
            <a:r>
              <a:rPr lang="en-US" baseline="30000" dirty="0"/>
              <a:t>th</a:t>
            </a:r>
            <a:r>
              <a:rPr lang="en-US" dirty="0"/>
              <a:t> December 2022, </a:t>
            </a:r>
            <a:r>
              <a:rPr lang="en-US" dirty="0" smtClean="0"/>
              <a:t>.</a:t>
            </a:r>
            <a:endParaRPr lang="en-IN" sz="2400" dirty="0"/>
          </a:p>
          <a:p>
            <a:pPr marL="0" indent="0">
              <a:buNone/>
            </a:pPr>
            <a:r>
              <a:rPr lang="en-IN" sz="3600" dirty="0"/>
              <a:t> 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69362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217" y="5990063"/>
            <a:ext cx="11457709" cy="798657"/>
          </a:xfrm>
        </p:spPr>
        <p:txBody>
          <a:bodyPr>
            <a:normAutofit/>
          </a:bodyPr>
          <a:lstStyle/>
          <a:p>
            <a:pPr algn="ctr"/>
            <a:r>
              <a:rPr lang="en-IN" sz="3600" dirty="0" smtClean="0">
                <a:latin typeface="Algerian" panose="04020705040A02060702" pitchFamily="82" charset="0"/>
              </a:rPr>
              <a:t>Bangalore Medical </a:t>
            </a:r>
            <a:r>
              <a:rPr lang="en-IN" sz="3200" dirty="0" smtClean="0">
                <a:latin typeface="Algerian" panose="04020705040A02060702" pitchFamily="82" charset="0"/>
              </a:rPr>
              <a:t>College</a:t>
            </a:r>
            <a:r>
              <a:rPr lang="en-IN" sz="3600" dirty="0" smtClean="0">
                <a:latin typeface="Algerian" panose="04020705040A02060702" pitchFamily="82" charset="0"/>
              </a:rPr>
              <a:t> Research Institute</a:t>
            </a:r>
            <a:endParaRPr lang="en-IN" sz="3600" dirty="0">
              <a:latin typeface="Algerian" panose="04020705040A02060702" pitchFamily="8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7" y="235528"/>
            <a:ext cx="4100946" cy="5754535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163" y="235528"/>
            <a:ext cx="7356763" cy="5708866"/>
          </a:xfrm>
        </p:spPr>
      </p:pic>
      <p:cxnSp>
        <p:nvCxnSpPr>
          <p:cNvPr id="10" name="Straight Arrow Connector 9"/>
          <p:cNvCxnSpPr/>
          <p:nvPr/>
        </p:nvCxnSpPr>
        <p:spPr>
          <a:xfrm flipH="1" flipV="1">
            <a:off x="9074728" y="3020290"/>
            <a:ext cx="457199" cy="138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3325091" y="1759526"/>
            <a:ext cx="526473" cy="27709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81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5" y="1690688"/>
            <a:ext cx="5548745" cy="4807094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1690688"/>
            <a:ext cx="5590309" cy="4807094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71055" y="365125"/>
            <a:ext cx="11291454" cy="1325563"/>
          </a:xfrm>
        </p:spPr>
        <p:txBody>
          <a:bodyPr>
            <a:normAutofit/>
          </a:bodyPr>
          <a:lstStyle/>
          <a:p>
            <a:pPr algn="ctr"/>
            <a:r>
              <a:rPr lang="en-IN" sz="3600" dirty="0" smtClean="0">
                <a:latin typeface="Algerian" panose="04020705040A02060702" pitchFamily="82" charset="0"/>
              </a:rPr>
              <a:t>Bangalore Medical </a:t>
            </a:r>
            <a:r>
              <a:rPr lang="en-IN" sz="3200" dirty="0" smtClean="0">
                <a:latin typeface="Algerian" panose="04020705040A02060702" pitchFamily="82" charset="0"/>
              </a:rPr>
              <a:t>College</a:t>
            </a:r>
            <a:r>
              <a:rPr lang="en-IN" sz="3600" dirty="0" smtClean="0">
                <a:latin typeface="Algerian" panose="04020705040A02060702" pitchFamily="82" charset="0"/>
              </a:rPr>
              <a:t> Research Institute</a:t>
            </a:r>
            <a:endParaRPr lang="en-IN" sz="36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4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sz="4400" b="1" dirty="0" smtClean="0"/>
              <a:t>As a writer &amp; Publisher:</a:t>
            </a:r>
            <a:endParaRPr lang="en-IN" dirty="0" smtClean="0"/>
          </a:p>
          <a:p>
            <a:pPr lvl="2"/>
            <a:r>
              <a:rPr lang="en-IN" sz="3600" dirty="0" smtClean="0"/>
              <a:t>“</a:t>
            </a:r>
            <a:r>
              <a:rPr lang="en-IN" sz="3600" b="1" dirty="0"/>
              <a:t>THE ESSENCE OF BHAGAVADGITA FOR MEDITATION</a:t>
            </a:r>
            <a:r>
              <a:rPr lang="en-IN" sz="3600" dirty="0"/>
              <a:t>” published by “OM Publishers” in the year 2006.</a:t>
            </a:r>
          </a:p>
          <a:p>
            <a:pPr lvl="2"/>
            <a:r>
              <a:rPr lang="en-IN" sz="3600" dirty="0"/>
              <a:t>“</a:t>
            </a:r>
            <a:r>
              <a:rPr lang="en-IN" sz="3600" b="1" dirty="0"/>
              <a:t>TEACHINGS OF BUDDHA- For a Practical Day to Day Life</a:t>
            </a:r>
            <a:r>
              <a:rPr lang="en-IN" sz="3600" dirty="0" smtClean="0"/>
              <a:t>” </a:t>
            </a:r>
            <a:r>
              <a:rPr lang="en-IN" sz="3600" dirty="0"/>
              <a:t>published by “OM Publishers” in the year 2008.</a:t>
            </a:r>
          </a:p>
          <a:p>
            <a:pPr marL="457200" lvl="1" indent="0">
              <a:buNone/>
            </a:pPr>
            <a:r>
              <a:rPr lang="en-US" sz="4400" dirty="0" smtClean="0"/>
              <a:t> 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87706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548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Algerian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Bangalore Medical College Research Institute</vt:lpstr>
      <vt:lpstr>Bangalore Medical College Research Institute</vt:lpstr>
      <vt:lpstr>PowerPoint Presentation</vt:lpstr>
      <vt:lpstr>Books Published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suresh n m</cp:lastModifiedBy>
  <cp:revision>32</cp:revision>
  <dcterms:created xsi:type="dcterms:W3CDTF">2022-06-07T14:06:34Z</dcterms:created>
  <dcterms:modified xsi:type="dcterms:W3CDTF">2023-07-07T05:30:29Z</dcterms:modified>
</cp:coreProperties>
</file>